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0" r:id="rId5"/>
    <p:sldId id="264" r:id="rId6"/>
    <p:sldId id="265" r:id="rId7"/>
    <p:sldId id="272" r:id="rId8"/>
    <p:sldId id="269" r:id="rId9"/>
    <p:sldId id="268" r:id="rId10"/>
    <p:sldId id="273" r:id="rId11"/>
    <p:sldId id="271" r:id="rId12"/>
    <p:sldId id="266" r:id="rId13"/>
    <p:sldId id="270" r:id="rId14"/>
    <p:sldId id="267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01F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648" y="1895454"/>
            <a:ext cx="7772400" cy="160657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Презентация проекта «Ратному подвигу - Слава!»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324" y="3648078"/>
            <a:ext cx="5926132" cy="1460520"/>
          </a:xfrm>
        </p:spPr>
        <p:txBody>
          <a:bodyPr>
            <a:normAutofit fontScale="92500" lnSpcReduction="20000"/>
          </a:bodyPr>
          <a:lstStyle/>
          <a:p>
            <a:pPr algn="r">
              <a:spcBef>
                <a:spcPts val="0"/>
              </a:spcBef>
            </a:pPr>
            <a:r>
              <a:rPr lang="ru-RU" sz="2400" i="1" dirty="0" smtClean="0">
                <a:latin typeface="Cambria" pitchFamily="18" charset="0"/>
              </a:rPr>
              <a:t>подготовили:</a:t>
            </a:r>
          </a:p>
          <a:p>
            <a:pPr algn="r">
              <a:spcBef>
                <a:spcPts val="0"/>
              </a:spcBef>
            </a:pPr>
            <a:r>
              <a:rPr lang="ru-RU" sz="2400" i="1" dirty="0" smtClean="0">
                <a:latin typeface="Cambria" pitchFamily="18" charset="0"/>
              </a:rPr>
              <a:t> Чернышова Наталья Александровна, педагог дополнительного образования</a:t>
            </a:r>
          </a:p>
          <a:p>
            <a:pPr algn="r">
              <a:spcBef>
                <a:spcPts val="0"/>
              </a:spcBef>
            </a:pPr>
            <a:r>
              <a:rPr lang="ru-RU" sz="2400" i="1" dirty="0" smtClean="0">
                <a:latin typeface="Cambria" pitchFamily="18" charset="0"/>
              </a:rPr>
              <a:t>Воробьева Людмила Александровна, воспитатель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4" y="836577"/>
            <a:ext cx="799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Муниципальное казенное дошкольное образовательное учреждение детский сад № 5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6929" y="5291163"/>
            <a:ext cx="3034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г. Острогожск, 2016 год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985ced995ea2c35f9939025bccb6.jpg"/>
          <p:cNvPicPr>
            <a:picLocks noChangeAspect="1"/>
          </p:cNvPicPr>
          <p:nvPr/>
        </p:nvPicPr>
        <p:blipFill>
          <a:blip r:embed="rId2"/>
          <a:srcRect t="10868" r="9869"/>
          <a:stretch>
            <a:fillRect/>
          </a:stretch>
        </p:blipFill>
        <p:spPr>
          <a:xfrm>
            <a:off x="628596" y="1201707"/>
            <a:ext cx="3997338" cy="296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38135" y="727038"/>
            <a:ext cx="785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 этап — основной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(реализация проекта)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3" name="Рисунок 2" descr="1c8849990f1eb4c1df644de546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8052" y="1201707"/>
            <a:ext cx="4235508" cy="290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b2adff8b975db80974ff1bf9d55.jpg"/>
          <p:cNvPicPr>
            <a:picLocks noChangeAspect="1"/>
          </p:cNvPicPr>
          <p:nvPr/>
        </p:nvPicPr>
        <p:blipFill>
          <a:blip r:embed="rId4"/>
          <a:srcRect l="11920" r="6579"/>
          <a:stretch>
            <a:fillRect/>
          </a:stretch>
        </p:blipFill>
        <p:spPr>
          <a:xfrm rot="528666">
            <a:off x="5895215" y="3832564"/>
            <a:ext cx="3051710" cy="280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751e6c248f2716ed240462268c6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66183">
            <a:off x="177158" y="3774197"/>
            <a:ext cx="2864835" cy="293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9d777a9df088d3122cf18690smr-750x500.jpg"/>
          <p:cNvPicPr>
            <a:picLocks noChangeAspect="1"/>
          </p:cNvPicPr>
          <p:nvPr/>
        </p:nvPicPr>
        <p:blipFill>
          <a:blip r:embed="rId6"/>
          <a:srcRect r="20651"/>
          <a:stretch>
            <a:fillRect/>
          </a:stretch>
        </p:blipFill>
        <p:spPr>
          <a:xfrm>
            <a:off x="3001941" y="4055114"/>
            <a:ext cx="2965429" cy="28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23986" y="6457890"/>
            <a:ext cx="610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Поздравление ветерана, уход за памятниками</a:t>
            </a:r>
            <a:r>
              <a:rPr lang="ru-RU" sz="2000" dirty="0" smtClean="0"/>
              <a:t>,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0499" y="836577"/>
            <a:ext cx="5649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III этап — заключительный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1029" name="Picture 5" descr="G:\РИСУНКИ\Чернышов Герман, ВОЙНА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45348">
            <a:off x="79881" y="1429553"/>
            <a:ext cx="3281633" cy="228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G:\РИСУНКИ\Чернышова Мария, 22 ИЮНЯ...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953" y="4232286"/>
            <a:ext cx="3437580" cy="238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G:\РИСУНКИ\Чернышова Мария, СЛАВА ТАНКИСТАМ!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4076">
            <a:off x="5922921" y="1489849"/>
            <a:ext cx="3102786" cy="215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День Победы\P10605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4486" y="4086234"/>
            <a:ext cx="5659514" cy="25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G:\РИСУНКИ\Чернышов Герман, ТАНКОВОЕ СРАЖЕНИЕ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376" y="2004993"/>
            <a:ext cx="3339095" cy="232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28915" y="6457890"/>
            <a:ext cx="3828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Выставка творческих работ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7012" y="800064"/>
            <a:ext cx="5649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III этап — заключительный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3562" name="Picture 10" descr="E:\День Победы\Акция Кораблик Победы\P1060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9709"/>
            <a:ext cx="3549637" cy="257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4" name="Picture 12" descr="E:\День Победы\Акция Кораблик Победы\P1060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492098" y="4019572"/>
            <a:ext cx="3651901" cy="256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E:\День Победы\Акция Кораблик Победы\P1060432.JPG"/>
          <p:cNvPicPr>
            <a:picLocks noChangeAspect="1" noChangeArrowheads="1"/>
          </p:cNvPicPr>
          <p:nvPr/>
        </p:nvPicPr>
        <p:blipFill>
          <a:blip r:embed="rId4">
            <a:lum bright="20000" contrast="10000"/>
          </a:blip>
          <a:srcRect/>
          <a:stretch>
            <a:fillRect/>
          </a:stretch>
        </p:blipFill>
        <p:spPr bwMode="auto">
          <a:xfrm>
            <a:off x="2198655" y="1311246"/>
            <a:ext cx="4775373" cy="281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5" name="Picture 13" descr="E:\День Победы\Акция Кораблик Победы\P10604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5427" y="4049720"/>
            <a:ext cx="3249658" cy="254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7" name="Picture 15" descr="E:\День Победы\Акция Кораблик Победы\P106046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94041">
            <a:off x="6797636" y="1964563"/>
            <a:ext cx="2084172" cy="219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6" name="Picture 14" descr="E:\День Победы\Акция Кораблик Победы\P10604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52079">
            <a:off x="198198" y="1871807"/>
            <a:ext cx="2179808" cy="232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28915" y="6457890"/>
            <a:ext cx="338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Акция «Кораблик Победы»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E:\День Победы\P1060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02647">
            <a:off x="381158" y="1264467"/>
            <a:ext cx="4381560" cy="270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E:\День Победы\P1060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06663">
            <a:off x="1283356" y="3726105"/>
            <a:ext cx="3553732" cy="290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E:\День Победы\P10605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6079">
            <a:off x="4861313" y="1449324"/>
            <a:ext cx="3749646" cy="254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7012" y="800064"/>
            <a:ext cx="5649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III этап — заключительный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3558" name="Picture 6" descr="E:\День Победы\P10605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513" y="3721104"/>
            <a:ext cx="4311022" cy="290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87473" y="6457890"/>
            <a:ext cx="6351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Литературно-музыкальный досуг «День Победы»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День Победы\P10605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0960" y="3830643"/>
            <a:ext cx="4344403" cy="277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7012" y="800064"/>
            <a:ext cx="5649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III этап — заключительный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3555" name="Picture 3" descr="E:\День Победы\P10605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94" y="1626721"/>
            <a:ext cx="2669620" cy="436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c8bbe63053ffe2169c2517b53c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778" y="1347759"/>
            <a:ext cx="4478928" cy="251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71680" y="6150114"/>
            <a:ext cx="68723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Марши памяти к памятникам «Жертвам фашизма» (военнопленным) и «Погибшим лётчикам»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908832" y="5437215"/>
            <a:ext cx="2016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 шаблона: </a:t>
            </a:r>
          </a:p>
          <a:p>
            <a:pPr algn="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Курбанова И. Б., </a:t>
            </a:r>
          </a:p>
          <a:p>
            <a:pPr algn="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 информатики </a:t>
            </a:r>
          </a:p>
          <a:p>
            <a:pPr algn="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ГБОУ школы № 594, </a:t>
            </a:r>
          </a:p>
          <a:p>
            <a:pPr algn="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С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анкт-Петербург</a:t>
            </a:r>
            <a:endParaRPr lang="ru-RU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7C557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Глядя на наших ребят, можно с уверенностью сказать, что память о героях Великой Отечественной войны будет жить. «День Победы помнят деды, знает каждый из внучат»…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День Победы\P1060554.JPG"/>
          <p:cNvPicPr>
            <a:picLocks noChangeAspect="1" noChangeArrowheads="1"/>
          </p:cNvPicPr>
          <p:nvPr/>
        </p:nvPicPr>
        <p:blipFill>
          <a:blip r:embed="rId3"/>
          <a:srcRect t="7841" b="3156"/>
          <a:stretch>
            <a:fillRect/>
          </a:stretch>
        </p:blipFill>
        <p:spPr bwMode="auto">
          <a:xfrm>
            <a:off x="1249317" y="763551"/>
            <a:ext cx="6817896" cy="372432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74648" y="3903669"/>
            <a:ext cx="803285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Глядя на наших ребят, можно с уверенностью сказать, что память о героях Великой Отечественной войны будет жить!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402" y="836577"/>
            <a:ext cx="3358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АКТУАЛЬНОСТЬ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4187" y="1457299"/>
            <a:ext cx="766773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" pitchFamily="18" charset="0"/>
              </a:rPr>
              <a:t> </a:t>
            </a:r>
            <a:r>
              <a:rPr lang="ru-RU" sz="2200" b="1" dirty="0" smtClean="0">
                <a:solidFill>
                  <a:srgbClr val="57201F"/>
                </a:solidFill>
                <a:latin typeface="Cambria" pitchFamily="18" charset="0"/>
              </a:rPr>
              <a:t>Тема Великой Отечественной войны чрезвычайно актуальна в современном обществе, она способствует объединению, сплочению нашего народа. День Победы близок и понятен детям дошкольного возраста, потому что реализует достаточно простую, ясную идею, известную им по сказкам, – идею противостояния добра и зла и финальной победы добра.</a:t>
            </a:r>
          </a:p>
          <a:p>
            <a:pPr algn="just"/>
            <a:r>
              <a:rPr lang="ru-RU" sz="2200" b="1" dirty="0" smtClean="0">
                <a:solidFill>
                  <a:srgbClr val="57201F"/>
                </a:solidFill>
                <a:latin typeface="Cambria" pitchFamily="18" charset="0"/>
              </a:rPr>
              <a:t>     Проект «Ратному подвигу – Слава!» является отличной возможность воспитать чувство гордости за свой народ, за армию, Родину. А также вызвать желание быть похожими на смелых и отважных воинов своей страны, помнить о павших в боях за Родину.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Великой Отечественной войны чрезвычайно актуальна в современном обществе, она способствует объединению, сплочению нашего народа. День Победы близок и понятен детям дошкольного возраста, потому что реализует достаточно простую, ясную идею, известную им по сказкам, – идею противостояния добра и зла и финальной победы добра.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Великой Отечественной войны чрезвычайно актуальна в современном обществе, она способствует объединению, сплочению нашего народа. День Победы близок и понятен детям дошкольного возраста, потому что реализует достаточно простую, ясную идею, известную им по сказкам, – идею противостояния добра и зла и финальной победы добра.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265" y="1676376"/>
            <a:ext cx="7302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57201F"/>
                </a:solidFill>
                <a:latin typeface="Cambria" pitchFamily="18" charset="0"/>
              </a:rPr>
              <a:t>       Формирование у дошкольников нравственно-патриотических чувств: </a:t>
            </a:r>
          </a:p>
          <a:p>
            <a:pPr algn="just">
              <a:buFontTx/>
              <a:buChar char="-"/>
            </a:pPr>
            <a:r>
              <a:rPr lang="ru-RU" sz="2800" b="1" dirty="0" smtClean="0">
                <a:solidFill>
                  <a:srgbClr val="57201F"/>
                </a:solidFill>
                <a:latin typeface="Cambria" pitchFamily="18" charset="0"/>
              </a:rPr>
              <a:t> гордости за подвиг народа в Великой Отечественной войне, </a:t>
            </a:r>
          </a:p>
          <a:p>
            <a:pPr algn="just">
              <a:buFontTx/>
              <a:buChar char="-"/>
            </a:pPr>
            <a:r>
              <a:rPr lang="ru-RU" sz="2800" b="1" dirty="0" smtClean="0">
                <a:solidFill>
                  <a:srgbClr val="57201F"/>
                </a:solidFill>
                <a:latin typeface="Cambria" pitchFamily="18" charset="0"/>
              </a:rPr>
              <a:t> любви к родному краю, </a:t>
            </a:r>
          </a:p>
          <a:p>
            <a:pPr algn="just">
              <a:buFontTx/>
              <a:buChar char="-"/>
            </a:pPr>
            <a:r>
              <a:rPr lang="ru-RU" sz="2800" b="1" dirty="0" smtClean="0">
                <a:solidFill>
                  <a:srgbClr val="57201F"/>
                </a:solidFill>
                <a:latin typeface="Cambria" pitchFamily="18" charset="0"/>
              </a:rPr>
              <a:t> уважения к ветеранам и участникам ВОВ, </a:t>
            </a:r>
          </a:p>
          <a:p>
            <a:pPr algn="just"/>
            <a:r>
              <a:rPr lang="ru-RU" sz="2800" b="1" dirty="0" smtClean="0">
                <a:solidFill>
                  <a:srgbClr val="57201F"/>
                </a:solidFill>
                <a:latin typeface="Cambria" pitchFamily="18" charset="0"/>
              </a:rPr>
              <a:t>       - верности традициям России.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5889" y="946116"/>
            <a:ext cx="3275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ЦЕЛЬ  ПРОЕКТА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00" y="1165194"/>
            <a:ext cx="75947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57201F"/>
                </a:solidFill>
                <a:latin typeface="Cambria" pitchFamily="18" charset="0"/>
              </a:rPr>
              <a:t>Тип проекта</a:t>
            </a:r>
            <a:r>
              <a:rPr lang="ru-RU" sz="2400" u="sng" dirty="0" smtClean="0">
                <a:solidFill>
                  <a:srgbClr val="57201F"/>
                </a:solidFill>
                <a:latin typeface="Cambria" pitchFamily="18" charset="0"/>
              </a:rPr>
              <a:t>:</a:t>
            </a:r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 исследовательский, познавательно-речевой</a:t>
            </a:r>
          </a:p>
          <a:p>
            <a:r>
              <a:rPr lang="ru-RU" sz="800" dirty="0" smtClean="0">
                <a:solidFill>
                  <a:srgbClr val="57201F"/>
                </a:solidFill>
                <a:latin typeface="Cambria" pitchFamily="18" charset="0"/>
              </a:rPr>
              <a:t> </a:t>
            </a:r>
          </a:p>
          <a:p>
            <a:pPr algn="r"/>
            <a:r>
              <a:rPr lang="ru-RU" sz="2400" b="1" u="sng" dirty="0" smtClean="0">
                <a:solidFill>
                  <a:srgbClr val="57201F"/>
                </a:solidFill>
                <a:latin typeface="Cambria" pitchFamily="18" charset="0"/>
              </a:rPr>
              <a:t>Вид проекта</a:t>
            </a:r>
            <a:r>
              <a:rPr lang="ru-RU" sz="2400" u="sng" dirty="0" smtClean="0">
                <a:solidFill>
                  <a:srgbClr val="57201F"/>
                </a:solidFill>
                <a:latin typeface="Cambria" pitchFamily="18" charset="0"/>
              </a:rPr>
              <a:t>:</a:t>
            </a:r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 краткосрочный, групповой</a:t>
            </a:r>
          </a:p>
          <a:p>
            <a:r>
              <a:rPr lang="ru-RU" sz="1200" dirty="0" smtClean="0">
                <a:solidFill>
                  <a:srgbClr val="57201F"/>
                </a:solidFill>
                <a:latin typeface="Cambria" pitchFamily="18" charset="0"/>
              </a:rPr>
              <a:t> </a:t>
            </a:r>
          </a:p>
          <a:p>
            <a:r>
              <a:rPr lang="ru-RU" sz="2400" b="1" u="sng" dirty="0" smtClean="0">
                <a:solidFill>
                  <a:srgbClr val="57201F"/>
                </a:solidFill>
                <a:latin typeface="Cambria" pitchFamily="18" charset="0"/>
              </a:rPr>
              <a:t>Сроки реализации проекта</a:t>
            </a:r>
            <a:r>
              <a:rPr lang="ru-RU" sz="2400" u="sng" dirty="0" smtClean="0">
                <a:solidFill>
                  <a:srgbClr val="57201F"/>
                </a:solidFill>
                <a:latin typeface="Cambria" pitchFamily="18" charset="0"/>
              </a:rPr>
              <a:t>:</a:t>
            </a:r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 апрель – май 2016 г.</a:t>
            </a:r>
          </a:p>
          <a:p>
            <a:r>
              <a:rPr lang="ru-RU" sz="1200" dirty="0" smtClean="0">
                <a:solidFill>
                  <a:srgbClr val="57201F"/>
                </a:solidFill>
                <a:latin typeface="Cambria" pitchFamily="18" charset="0"/>
              </a:rPr>
              <a:t> </a:t>
            </a:r>
          </a:p>
          <a:p>
            <a:pPr algn="r"/>
            <a:r>
              <a:rPr lang="ru-RU" sz="2400" b="1" u="sng" dirty="0" smtClean="0">
                <a:solidFill>
                  <a:srgbClr val="57201F"/>
                </a:solidFill>
                <a:latin typeface="Cambria" pitchFamily="18" charset="0"/>
              </a:rPr>
              <a:t>Участники проекта:</a:t>
            </a:r>
            <a:r>
              <a:rPr lang="ru-RU" sz="2400" b="1" dirty="0" smtClean="0">
                <a:solidFill>
                  <a:srgbClr val="57201F"/>
                </a:solidFill>
                <a:latin typeface="Cambria" pitchFamily="18" charset="0"/>
              </a:rPr>
              <a:t>   </a:t>
            </a:r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воспитанники разновозрастной дошкольной группы (4 - 7 лет), педагогический коллектив детского сада, родители (законные представители) воспитанников</a:t>
            </a:r>
          </a:p>
          <a:p>
            <a:r>
              <a:rPr lang="ru-RU" sz="1200" dirty="0" smtClean="0">
                <a:solidFill>
                  <a:srgbClr val="57201F"/>
                </a:solidFill>
                <a:latin typeface="Cambria" pitchFamily="18" charset="0"/>
              </a:rPr>
              <a:t> </a:t>
            </a:r>
          </a:p>
          <a:p>
            <a:pPr algn="r"/>
            <a:r>
              <a:rPr lang="ru-RU" sz="2400" b="1" u="sng" dirty="0" smtClean="0">
                <a:solidFill>
                  <a:srgbClr val="57201F"/>
                </a:solidFill>
                <a:latin typeface="Cambria" pitchFamily="18" charset="0"/>
              </a:rPr>
              <a:t>География проекта:</a:t>
            </a:r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 Воронежская область, </a:t>
            </a:r>
          </a:p>
          <a:p>
            <a:pPr algn="ctr"/>
            <a:r>
              <a:rPr lang="ru-RU" sz="2400" dirty="0" smtClean="0">
                <a:solidFill>
                  <a:srgbClr val="57201F"/>
                </a:solidFill>
                <a:latin typeface="Cambria" pitchFamily="18" charset="0"/>
              </a:rPr>
              <a:t>г. Острогожск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3986" y="836577"/>
            <a:ext cx="5766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 этап — подготовительный 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5" name="Рисунок 4" descr="08652392.jpg"/>
          <p:cNvPicPr>
            <a:picLocks noChangeAspect="1"/>
          </p:cNvPicPr>
          <p:nvPr/>
        </p:nvPicPr>
        <p:blipFill>
          <a:blip r:embed="rId2"/>
          <a:srcRect l="7921" t="649" r="5836"/>
          <a:stretch>
            <a:fillRect/>
          </a:stretch>
        </p:blipFill>
        <p:spPr>
          <a:xfrm>
            <a:off x="5192721" y="1274733"/>
            <a:ext cx="3468735" cy="299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68eb98496c879290fea0582b58a1afb.jpg.jpg"/>
          <p:cNvPicPr>
            <a:picLocks noChangeAspect="1"/>
          </p:cNvPicPr>
          <p:nvPr/>
        </p:nvPicPr>
        <p:blipFill>
          <a:blip r:embed="rId3"/>
          <a:srcRect r="4958" b="15500"/>
          <a:stretch>
            <a:fillRect/>
          </a:stretch>
        </p:blipFill>
        <p:spPr>
          <a:xfrm>
            <a:off x="5083182" y="4268799"/>
            <a:ext cx="3621111" cy="24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etsad-30272-14243765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9518" y="4086234"/>
            <a:ext cx="3442398" cy="259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31882" y="6150114"/>
            <a:ext cx="6768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Патриотические  уголки, информационные стенды, 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методический материал…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9" name="Рисунок 8" descr="SAM_1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465" y="1347759"/>
            <a:ext cx="3760839" cy="277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605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962596">
            <a:off x="3655683" y="3440661"/>
            <a:ext cx="1732785" cy="1679598"/>
          </a:xfrm>
          <a:prstGeom prst="roundRect">
            <a:avLst>
              <a:gd name="adj" fmla="val 29661"/>
            </a:avLst>
          </a:prstGeom>
          <a:effectLst>
            <a:softEdge rad="1270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135" y="873090"/>
            <a:ext cx="785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 этап — основной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(реализация проекта)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4579" name="Picture 3" descr="C:\Users\Пользователь\Documents\ФОТО (сад N 5)\2016\ДЕНЬ ЗНАНИЙ\P1060935.JPG"/>
          <p:cNvPicPr>
            <a:picLocks noChangeAspect="1" noChangeArrowheads="1"/>
          </p:cNvPicPr>
          <p:nvPr/>
        </p:nvPicPr>
        <p:blipFill>
          <a:blip r:embed="rId2"/>
          <a:srcRect t="4859"/>
          <a:stretch>
            <a:fillRect/>
          </a:stretch>
        </p:blipFill>
        <p:spPr bwMode="auto">
          <a:xfrm rot="21348369">
            <a:off x="314818" y="4155612"/>
            <a:ext cx="4138617" cy="255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Пользователь\Documents\ФОТО (сад N 5)\2016\ДЕНЬ ЗНАНИЙ\P1060931.JPG"/>
          <p:cNvPicPr>
            <a:picLocks noChangeAspect="1" noChangeArrowheads="1"/>
          </p:cNvPicPr>
          <p:nvPr/>
        </p:nvPicPr>
        <p:blipFill>
          <a:blip r:embed="rId3">
            <a:lum bright="10000" contrast="-10000"/>
          </a:blip>
          <a:srcRect/>
          <a:stretch>
            <a:fillRect/>
          </a:stretch>
        </p:blipFill>
        <p:spPr bwMode="auto">
          <a:xfrm rot="158997">
            <a:off x="4778434" y="4111019"/>
            <a:ext cx="4252845" cy="253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ccf2c6d3e1ae53a3652c07beb6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96" y="1420785"/>
            <a:ext cx="3943404" cy="272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deaa00c4192170ac0115d88483d.jpg"/>
          <p:cNvPicPr>
            <a:picLocks noChangeAspect="1"/>
          </p:cNvPicPr>
          <p:nvPr/>
        </p:nvPicPr>
        <p:blipFill>
          <a:blip r:embed="rId5"/>
          <a:srcRect t="8525"/>
          <a:stretch>
            <a:fillRect/>
          </a:stretch>
        </p:blipFill>
        <p:spPr>
          <a:xfrm>
            <a:off x="4754565" y="1493811"/>
            <a:ext cx="3851286" cy="264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74648" y="6457890"/>
            <a:ext cx="7799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Экскурсии, занятия, просмотр мультфильмов, презентаций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135" y="727038"/>
            <a:ext cx="785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 этап — основной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(реализация проекта)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2202">
            <a:off x="193231" y="3712885"/>
            <a:ext cx="4363208" cy="28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27272" y="1274733"/>
            <a:ext cx="4201693" cy="266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4072">
            <a:off x="4887240" y="3541213"/>
            <a:ext cx="3943404" cy="28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01622" y="6277014"/>
            <a:ext cx="761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Спортивные соревнования и эстафеты военной тематики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135" y="873090"/>
            <a:ext cx="785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 этап — основной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(реализация проекта)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6627" name="Picture 3" descr="E:\День Победы\Акция Кораблик Победы\P10603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35" y="1457298"/>
            <a:ext cx="3578932" cy="248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E:\День Победы\Акция Кораблик Победы\P106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7726">
            <a:off x="577741" y="4027079"/>
            <a:ext cx="2044976" cy="268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E:\День Победы\Акция Кораблик Победы\P1060395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2624" r="2083"/>
          <a:stretch>
            <a:fillRect/>
          </a:stretch>
        </p:blipFill>
        <p:spPr bwMode="auto">
          <a:xfrm>
            <a:off x="4617237" y="1420784"/>
            <a:ext cx="3898168" cy="251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E:\День Победы\Акция Кораблик Победы\P10604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71667">
            <a:off x="6352627" y="3999084"/>
            <a:ext cx="2007160" cy="271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E:\День Победы\Акция Кораблик Победы\P10604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2863" y="3890616"/>
            <a:ext cx="3395709" cy="237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09837" y="6457890"/>
            <a:ext cx="3890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Продуктивная деятельность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135" y="873090"/>
            <a:ext cx="7858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II этап — основной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(реализация проекта)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5603" name="Picture 3" descr="E:\День Победы\фестиваль Ратному подвигу - Слава!\P1020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2922" y="3757617"/>
            <a:ext cx="4581380" cy="290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E:\День Победы\фестиваль Ратному подвигу - Слава!\P10204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3584" y="1457298"/>
            <a:ext cx="2482884" cy="355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E:\День Победы\фестиваль Ратному подвигу - Слава!\P10205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95575">
            <a:off x="436700" y="1902473"/>
            <a:ext cx="3232876" cy="444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E:\День Победы\фестиваль Ратному подвигу - Слава!\P10203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91951">
            <a:off x="5968813" y="1549831"/>
            <a:ext cx="3048000" cy="240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68395" y="6457890"/>
            <a:ext cx="6307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ambria" pitchFamily="18" charset="0"/>
              </a:rPr>
              <a:t>Фестиваль – конкурс «Ратному подвигу – Слава!»</a:t>
            </a:r>
            <a:endParaRPr lang="ru-RU" sz="20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445</Words>
  <Application>Microsoft Office PowerPoint</Application>
  <PresentationFormat>Экран (4:3)</PresentationFormat>
  <Paragraphs>56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проекта «Ратному подвигу - Слава!»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Людмила</cp:lastModifiedBy>
  <cp:revision>53</cp:revision>
  <dcterms:created xsi:type="dcterms:W3CDTF">2015-04-30T16:13:06Z</dcterms:created>
  <dcterms:modified xsi:type="dcterms:W3CDTF">2017-02-10T11:31:35Z</dcterms:modified>
</cp:coreProperties>
</file>